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8E92-792C-4108-AB43-6F7884171F81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0C83-651C-432B-B78D-6A9A1F33E2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7A56-AEC4-4F57-AD2E-931F42A4FCB0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AB88-6C02-47DB-A504-04853BD7450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4CFF-19A4-4DAD-9AD8-3F8D5560A14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A1CB-2D97-479A-AD9E-B32622830B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0165-31F5-4B6B-9F5C-64554F7C888E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A6FF-955A-4F2F-A955-6C5BDEAF9D8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FBFA-49DE-4D6D-90D4-8E8B7FE9AD5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34D6-5750-4D10-908F-486A7693E0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DDCF-6A4A-42D5-A7CC-B85EED7BCC0E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80EF-055E-476C-AF70-B7D2309AD45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DBF9-E126-4EA9-86E1-E6F8535AE9E3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6DA4-58C7-4F14-A5E4-7B80BF89E4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6509-AD71-4A52-AFDF-71E1EFF2A0B2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9D8-9978-48C9-8838-4949490E2E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A89E-8422-4A6C-8DAA-63FE30FFFD6B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E27-18EA-48EE-B477-7A715F1DB03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E6-37D8-4C5E-9E93-87CE916555D0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D98B-4F12-40FF-B139-6F3C6DADC8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B62C-F018-432C-BD9E-D72FE48A1657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43E1-9593-4FE3-856F-33C3116EA9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CE1DE-7907-451D-9FCC-A194FF9B8A6B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05002-EEA0-4215-986C-E36E423218E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b="1" dirty="0">
                <a:solidFill>
                  <a:srgbClr val="FF0000"/>
                </a:solidFill>
                <a:latin typeface="Mistral" pitchFamily="66" charset="0"/>
              </a:rPr>
              <a:t>БІБЛІОТЕКА - ОДНА ІЗ НАЙВАЖЛИВІШИХ ДІЛЯНОК РОБОТИ ШКОЛИ </a:t>
            </a:r>
            <a:endParaRPr lang="ru-RU" sz="40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813" cy="37004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/>
          </a:p>
        </p:txBody>
      </p:sp>
      <p:pic>
        <p:nvPicPr>
          <p:cNvPr id="14339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89296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26988"/>
            <a:ext cx="9158288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4261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uk-UA" sz="2800" dirty="0"/>
            </a:b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функція бібліотеки – зробити інформацію доступною та навчити орієнтуватися в безмежному інформаційному просторі.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116013" y="3284538"/>
            <a:ext cx="8229600" cy="452596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Picture 2" descr="b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83947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32385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b="1" dirty="0">
                <a:latin typeface="Mistral" pitchFamily="66" charset="0"/>
              </a:rPr>
              <a:t>ДЯКУЮ ЗА УВАГУ!</a:t>
            </a:r>
            <a:endParaRPr lang="ru-RU" sz="6600" b="1" dirty="0">
              <a:latin typeface="Mistral" pitchFamily="66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2411413" y="3357563"/>
            <a:ext cx="4403725" cy="22637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57165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0</Words>
  <Application>Microsoft Office PowerPoint</Application>
  <PresentationFormat>Екран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Трек</vt:lpstr>
      <vt:lpstr>Презентація PowerPoint</vt:lpstr>
      <vt:lpstr>БІБЛІОТЕКА - ОДНА ІЗ НАЙВАЖЛИВІШИХ ДІЛЯНОК РОБОТИ ШКОЛИ </vt:lpstr>
      <vt:lpstr>Презентація PowerPoint</vt:lpstr>
      <vt:lpstr>Презентація PowerPoint</vt:lpstr>
      <vt:lpstr> Головна функція бібліотеки – зробити інформацію доступною та навчити орієнтуватися в безмежному інформаційному просторі. 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«ШКІЛЬНА БІБЛІОТЕКА –ІНФОРМАЦІЙНИЙ ЦЕНТР  НАВЧАЛЬНОГО ЗАКЛАДУ» </dc:title>
  <dc:creator>РОМА</dc:creator>
  <cp:lastModifiedBy>Невідомий користувач</cp:lastModifiedBy>
  <cp:revision>8</cp:revision>
  <dcterms:created xsi:type="dcterms:W3CDTF">2017-05-19T10:12:10Z</dcterms:created>
  <dcterms:modified xsi:type="dcterms:W3CDTF">2021-10-11T10:06:06Z</dcterms:modified>
</cp:coreProperties>
</file>